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4" r:id="rId1"/>
  </p:sldMasterIdLst>
  <p:sldIdLst>
    <p:sldId id="256" r:id="rId2"/>
    <p:sldId id="296" r:id="rId3"/>
    <p:sldId id="261" r:id="rId4"/>
    <p:sldId id="297" r:id="rId5"/>
    <p:sldId id="298" r:id="rId6"/>
    <p:sldId id="303" r:id="rId7"/>
    <p:sldId id="299" r:id="rId8"/>
    <p:sldId id="300" r:id="rId9"/>
    <p:sldId id="301" r:id="rId10"/>
    <p:sldId id="30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84"/>
    <p:restoredTop sz="95884"/>
  </p:normalViewPr>
  <p:slideViewPr>
    <p:cSldViewPr snapToGrid="0" snapToObjects="1">
      <p:cViewPr varScale="1">
        <p:scale>
          <a:sx n="114" d="100"/>
          <a:sy n="114" d="100"/>
        </p:scale>
        <p:origin x="2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218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825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663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548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97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18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10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8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21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211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609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2/10/21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357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5" name="Rectangle 134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3BBC8C34-86B4-A644-9EB3-F85084DCCB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87" r="3079" b="-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46" name="Rectangle 13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E36596CF-136A-2E47-AC23-AF097C2217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188205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7200" dirty="0"/>
              <a:t>* Title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48F1F7-AB83-C148-8A87-5401DDBF7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 descr="page1image32182208">
            <a:extLst>
              <a:ext uri="{FF2B5EF4-FFF2-40B4-BE49-F238E27FC236}">
                <a16:creationId xmlns:a16="http://schemas.microsoft.com/office/drawing/2014/main" id="{E77A8CD4-B020-1349-87C5-AF09EF4D72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296863"/>
            <a:ext cx="16510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30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BFAD8-F1AA-E84A-8EE3-56D37A94A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72366-DA0A-754A-B1C4-B8838A643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* Open-floor Q&amp;A with the audience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913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42">
            <a:extLst>
              <a:ext uri="{FF2B5EF4-FFF2-40B4-BE49-F238E27FC236}">
                <a16:creationId xmlns:a16="http://schemas.microsoft.com/office/drawing/2014/main" id="{9D80C9EF-3CC6-4ECC-9C2D-9D0396C96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5DE705-09F8-A44F-9AFA-6E9432FB6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anchor="b">
            <a:normAutofit/>
          </a:bodyPr>
          <a:lstStyle/>
          <a:p>
            <a:r>
              <a:rPr lang="en-US" i="1" dirty="0"/>
              <a:t>Team Nuance Members</a:t>
            </a:r>
            <a:endParaRPr lang="en-US" dirty="0"/>
          </a:p>
        </p:txBody>
      </p:sp>
      <p:sp>
        <p:nvSpPr>
          <p:cNvPr id="52" name="Rectangle 44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46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19811E-469C-9C42-A565-78F81AB061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70"/>
          <a:stretch/>
        </p:blipFill>
        <p:spPr>
          <a:xfrm>
            <a:off x="635295" y="2524715"/>
            <a:ext cx="5150277" cy="371424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389C7-50D6-7B4D-AA79-45D76C96C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0215" y="2599509"/>
            <a:ext cx="5317112" cy="3639450"/>
          </a:xfrm>
        </p:spPr>
        <p:txBody>
          <a:bodyPr anchor="ctr">
            <a:normAutofit/>
          </a:bodyPr>
          <a:lstStyle/>
          <a:p>
            <a:endParaRPr lang="en-US" sz="2000" u="sng" dirty="0"/>
          </a:p>
        </p:txBody>
      </p:sp>
      <p:sp>
        <p:nvSpPr>
          <p:cNvPr id="54" name="Rectangle 48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64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0967E7-E4E8-E546-9641-5F13380C2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and Group Members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C0FB79-8916-D940-89FC-196D1BDC7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328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AF768-8FE3-0544-94F2-6648D0B56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&amp; Summary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05789-86AC-644C-B2B5-86EC5A874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* Define the core message or hypothesis of your project.</a:t>
            </a:r>
          </a:p>
          <a:p>
            <a:pPr marL="0" indent="0">
              <a:buNone/>
            </a:pPr>
            <a:r>
              <a:rPr lang="en-US" dirty="0"/>
              <a:t>  * Describe the questions you asked, and _why_ you asked them</a:t>
            </a:r>
          </a:p>
          <a:p>
            <a:pPr marL="0" indent="0">
              <a:buNone/>
            </a:pPr>
            <a:r>
              <a:rPr lang="en-US" dirty="0"/>
              <a:t>  * Describe whether you were able to answer these questions to your satisfaction, and briefly summarize your findings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622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E83AA-31FC-934E-8AB9-0F2502811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treatment/manipulation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FE22B-26B5-3142-B0C4-9641EA3E7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* Questions &amp; Data</a:t>
            </a:r>
          </a:p>
          <a:p>
            <a:r>
              <a:rPr lang="en-US" dirty="0"/>
              <a:t>  * Elaborate on the questions you asked, describing what kinds of data you needed to answer them, and where you found it</a:t>
            </a:r>
          </a:p>
          <a:p>
            <a:r>
              <a:rPr lang="en-US" dirty="0"/>
              <a:t>* Data Cleanup &amp; Exploration</a:t>
            </a:r>
          </a:p>
          <a:p>
            <a:r>
              <a:rPr lang="en-US" dirty="0"/>
              <a:t>  * Describe the exploration and cleanup process</a:t>
            </a:r>
          </a:p>
          <a:p>
            <a:r>
              <a:rPr lang="en-US" dirty="0"/>
              <a:t>  * Discuss insights you had while exploring the data that you didn't anticipate</a:t>
            </a:r>
          </a:p>
          <a:p>
            <a:r>
              <a:rPr lang="en-US" dirty="0"/>
              <a:t>  * Discuss any problems that arose after exploring the data, and how you resolved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484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BCF6E-A563-4F4A-955E-3F8B0E282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B492D-B8B2-D74C-86F8-90A3F36E3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  * Discuss the steps you took to analyze the data and answer each question you asked in your proposal</a:t>
            </a:r>
          </a:p>
          <a:p>
            <a:pPr marL="0" indent="0">
              <a:buNone/>
            </a:pPr>
            <a:r>
              <a:rPr lang="en-US" dirty="0"/>
              <a:t>  * Present and discuss interesting figures developed during analysis, ideally with the help of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0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AB897-FB05-9745-8DCA-0CA969BE9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BA226-C15F-F44F-9719-8F55F2B85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815" y="1836776"/>
            <a:ext cx="10515600" cy="4351338"/>
          </a:xfrm>
        </p:spPr>
        <p:txBody>
          <a:bodyPr/>
          <a:lstStyle/>
          <a:p>
            <a:r>
              <a:rPr lang="en-US" dirty="0"/>
              <a:t> * Present and discuss interesting figures developed during exploration, ideally with the help of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256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29EB4-A9F3-A74F-ACD1-BB6101C1E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57C2D-106F-874D-A5F8-A97F3A03A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  * Discuss your findings. Did you find what you expected to find? If not, why not? What inferences or general conclusions can you draw from your analysis?</a:t>
            </a:r>
          </a:p>
          <a:p>
            <a:endParaRPr lang="en-US" dirty="0"/>
          </a:p>
          <a:p>
            <a:r>
              <a:rPr lang="en-US" dirty="0"/>
              <a:t>* Post Mortem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826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C71B-7828-B440-A4AD-8F0A3F532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3A1CF-B639-F045-A220-6026CB776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* Discuss any difficulties that arose, and how you dealt with them</a:t>
            </a:r>
          </a:p>
          <a:p>
            <a:r>
              <a:rPr lang="en-US" dirty="0"/>
              <a:t>  * Discuss any additional questions that came up, but which you didn't have time to answer: What would you research next, if you had two more weeks?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486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3597</TotalTime>
  <Words>293</Words>
  <Application>Microsoft Macintosh PowerPoint</Application>
  <PresentationFormat>Widescreen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* Title Slide</vt:lpstr>
      <vt:lpstr>Team Nuance Members</vt:lpstr>
      <vt:lpstr>Project and Group Members</vt:lpstr>
      <vt:lpstr>Motivation &amp; Summary Slide</vt:lpstr>
      <vt:lpstr>Data treatment/manipulation</vt:lpstr>
      <vt:lpstr>* Data Analysis</vt:lpstr>
      <vt:lpstr>Results</vt:lpstr>
      <vt:lpstr>* Discussion</vt:lpstr>
      <vt:lpstr>Challenges</vt:lpstr>
      <vt:lpstr>*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Pharmacists Day 2020 Transforming global health”: Need for Connected Healthcare for Patients in a Global Village</dc:title>
  <dc:creator>Adebayo, Amusa Sarafadeen</dc:creator>
  <cp:lastModifiedBy>Adebayo, Amusa Sarafadeen</cp:lastModifiedBy>
  <cp:revision>7</cp:revision>
  <dcterms:created xsi:type="dcterms:W3CDTF">2020-09-20T17:45:56Z</dcterms:created>
  <dcterms:modified xsi:type="dcterms:W3CDTF">2021-02-11T05:21:29Z</dcterms:modified>
</cp:coreProperties>
</file>

<file path=docProps/thumbnail.jpeg>
</file>